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3049588" cy="304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57" autoAdjust="0"/>
    <p:restoredTop sz="94660"/>
  </p:normalViewPr>
  <p:slideViewPr>
    <p:cSldViewPr snapToGrid="0">
      <p:cViewPr varScale="1">
        <p:scale>
          <a:sx n="325" d="100"/>
          <a:sy n="325" d="100"/>
        </p:scale>
        <p:origin x="35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719" y="499088"/>
            <a:ext cx="2592150" cy="1061708"/>
          </a:xfrm>
        </p:spPr>
        <p:txBody>
          <a:bodyPr anchor="b"/>
          <a:lstStyle>
            <a:lvl1pPr algn="ctr">
              <a:defRPr sz="2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199" y="1601740"/>
            <a:ext cx="2287191" cy="736278"/>
          </a:xfrm>
        </p:spPr>
        <p:txBody>
          <a:bodyPr/>
          <a:lstStyle>
            <a:lvl1pPr marL="0" indent="0" algn="ctr">
              <a:buNone/>
              <a:defRPr sz="800"/>
            </a:lvl1pPr>
            <a:lvl2pPr marL="152476" indent="0" algn="ctr">
              <a:buNone/>
              <a:defRPr sz="667"/>
            </a:lvl2pPr>
            <a:lvl3pPr marL="304952" indent="0" algn="ctr">
              <a:buNone/>
              <a:defRPr sz="600"/>
            </a:lvl3pPr>
            <a:lvl4pPr marL="457429" indent="0" algn="ctr">
              <a:buNone/>
              <a:defRPr sz="534"/>
            </a:lvl4pPr>
            <a:lvl5pPr marL="609905" indent="0" algn="ctr">
              <a:buNone/>
              <a:defRPr sz="534"/>
            </a:lvl5pPr>
            <a:lvl6pPr marL="762381" indent="0" algn="ctr">
              <a:buNone/>
              <a:defRPr sz="534"/>
            </a:lvl6pPr>
            <a:lvl7pPr marL="914857" indent="0" algn="ctr">
              <a:buNone/>
              <a:defRPr sz="534"/>
            </a:lvl7pPr>
            <a:lvl8pPr marL="1067333" indent="0" algn="ctr">
              <a:buNone/>
              <a:defRPr sz="534"/>
            </a:lvl8pPr>
            <a:lvl9pPr marL="1219810" indent="0" algn="ctr">
              <a:buNone/>
              <a:defRPr sz="53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604F5-213F-472F-A470-CB5827269CCD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5760-B47B-49D3-B173-8AE535ACB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6230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604F5-213F-472F-A470-CB5827269CCD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5760-B47B-49D3-B173-8AE535ACB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9182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82362" y="162362"/>
            <a:ext cx="657567" cy="25843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9660" y="162362"/>
            <a:ext cx="1934582" cy="2584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604F5-213F-472F-A470-CB5827269CCD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5760-B47B-49D3-B173-8AE535ACB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610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604F5-213F-472F-A470-CB5827269CCD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5760-B47B-49D3-B173-8AE535ACB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382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071" y="760280"/>
            <a:ext cx="2630270" cy="1268544"/>
          </a:xfrm>
        </p:spPr>
        <p:txBody>
          <a:bodyPr anchor="b"/>
          <a:lstStyle>
            <a:lvl1pPr>
              <a:defRPr sz="2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071" y="2040825"/>
            <a:ext cx="2630270" cy="667097"/>
          </a:xfrm>
        </p:spPr>
        <p:txBody>
          <a:bodyPr/>
          <a:lstStyle>
            <a:lvl1pPr marL="0" indent="0">
              <a:buNone/>
              <a:defRPr sz="800">
                <a:solidFill>
                  <a:schemeClr val="tx1">
                    <a:tint val="82000"/>
                  </a:schemeClr>
                </a:solidFill>
              </a:defRPr>
            </a:lvl1pPr>
            <a:lvl2pPr marL="152476" indent="0">
              <a:buNone/>
              <a:defRPr sz="667">
                <a:solidFill>
                  <a:schemeClr val="tx1">
                    <a:tint val="82000"/>
                  </a:schemeClr>
                </a:solidFill>
              </a:defRPr>
            </a:lvl2pPr>
            <a:lvl3pPr marL="304952" indent="0">
              <a:buNone/>
              <a:defRPr sz="600">
                <a:solidFill>
                  <a:schemeClr val="tx1">
                    <a:tint val="82000"/>
                  </a:schemeClr>
                </a:solidFill>
              </a:defRPr>
            </a:lvl3pPr>
            <a:lvl4pPr marL="457429" indent="0">
              <a:buNone/>
              <a:defRPr sz="534">
                <a:solidFill>
                  <a:schemeClr val="tx1">
                    <a:tint val="82000"/>
                  </a:schemeClr>
                </a:solidFill>
              </a:defRPr>
            </a:lvl4pPr>
            <a:lvl5pPr marL="609905" indent="0">
              <a:buNone/>
              <a:defRPr sz="534">
                <a:solidFill>
                  <a:schemeClr val="tx1">
                    <a:tint val="82000"/>
                  </a:schemeClr>
                </a:solidFill>
              </a:defRPr>
            </a:lvl5pPr>
            <a:lvl6pPr marL="762381" indent="0">
              <a:buNone/>
              <a:defRPr sz="534">
                <a:solidFill>
                  <a:schemeClr val="tx1">
                    <a:tint val="82000"/>
                  </a:schemeClr>
                </a:solidFill>
              </a:defRPr>
            </a:lvl6pPr>
            <a:lvl7pPr marL="914857" indent="0">
              <a:buNone/>
              <a:defRPr sz="534">
                <a:solidFill>
                  <a:schemeClr val="tx1">
                    <a:tint val="82000"/>
                  </a:schemeClr>
                </a:solidFill>
              </a:defRPr>
            </a:lvl7pPr>
            <a:lvl8pPr marL="1067333" indent="0">
              <a:buNone/>
              <a:defRPr sz="534">
                <a:solidFill>
                  <a:schemeClr val="tx1">
                    <a:tint val="82000"/>
                  </a:schemeClr>
                </a:solidFill>
              </a:defRPr>
            </a:lvl8pPr>
            <a:lvl9pPr marL="1219810" indent="0">
              <a:buNone/>
              <a:defRPr sz="53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604F5-213F-472F-A470-CB5827269CCD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5760-B47B-49D3-B173-8AE535ACB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684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9659" y="811811"/>
            <a:ext cx="1296075" cy="19349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3854" y="811811"/>
            <a:ext cx="1296075" cy="19349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604F5-213F-472F-A470-CB5827269CCD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5760-B47B-49D3-B173-8AE535ACB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78233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56" y="162363"/>
            <a:ext cx="2630270" cy="5894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057" y="747573"/>
            <a:ext cx="1290118" cy="366374"/>
          </a:xfrm>
        </p:spPr>
        <p:txBody>
          <a:bodyPr anchor="b"/>
          <a:lstStyle>
            <a:lvl1pPr marL="0" indent="0">
              <a:buNone/>
              <a:defRPr sz="800" b="1"/>
            </a:lvl1pPr>
            <a:lvl2pPr marL="152476" indent="0">
              <a:buNone/>
              <a:defRPr sz="667" b="1"/>
            </a:lvl2pPr>
            <a:lvl3pPr marL="304952" indent="0">
              <a:buNone/>
              <a:defRPr sz="600" b="1"/>
            </a:lvl3pPr>
            <a:lvl4pPr marL="457429" indent="0">
              <a:buNone/>
              <a:defRPr sz="534" b="1"/>
            </a:lvl4pPr>
            <a:lvl5pPr marL="609905" indent="0">
              <a:buNone/>
              <a:defRPr sz="534" b="1"/>
            </a:lvl5pPr>
            <a:lvl6pPr marL="762381" indent="0">
              <a:buNone/>
              <a:defRPr sz="534" b="1"/>
            </a:lvl6pPr>
            <a:lvl7pPr marL="914857" indent="0">
              <a:buNone/>
              <a:defRPr sz="534" b="1"/>
            </a:lvl7pPr>
            <a:lvl8pPr marL="1067333" indent="0">
              <a:buNone/>
              <a:defRPr sz="534" b="1"/>
            </a:lvl8pPr>
            <a:lvl9pPr marL="1219810" indent="0">
              <a:buNone/>
              <a:defRPr sz="5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0057" y="1113947"/>
            <a:ext cx="1290118" cy="16384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43854" y="747573"/>
            <a:ext cx="1296472" cy="366374"/>
          </a:xfrm>
        </p:spPr>
        <p:txBody>
          <a:bodyPr anchor="b"/>
          <a:lstStyle>
            <a:lvl1pPr marL="0" indent="0">
              <a:buNone/>
              <a:defRPr sz="800" b="1"/>
            </a:lvl1pPr>
            <a:lvl2pPr marL="152476" indent="0">
              <a:buNone/>
              <a:defRPr sz="667" b="1"/>
            </a:lvl2pPr>
            <a:lvl3pPr marL="304952" indent="0">
              <a:buNone/>
              <a:defRPr sz="600" b="1"/>
            </a:lvl3pPr>
            <a:lvl4pPr marL="457429" indent="0">
              <a:buNone/>
              <a:defRPr sz="534" b="1"/>
            </a:lvl4pPr>
            <a:lvl5pPr marL="609905" indent="0">
              <a:buNone/>
              <a:defRPr sz="534" b="1"/>
            </a:lvl5pPr>
            <a:lvl6pPr marL="762381" indent="0">
              <a:buNone/>
              <a:defRPr sz="534" b="1"/>
            </a:lvl6pPr>
            <a:lvl7pPr marL="914857" indent="0">
              <a:buNone/>
              <a:defRPr sz="534" b="1"/>
            </a:lvl7pPr>
            <a:lvl8pPr marL="1067333" indent="0">
              <a:buNone/>
              <a:defRPr sz="534" b="1"/>
            </a:lvl8pPr>
            <a:lvl9pPr marL="1219810" indent="0">
              <a:buNone/>
              <a:defRPr sz="5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43854" y="1113947"/>
            <a:ext cx="1296472" cy="16384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604F5-213F-472F-A470-CB5827269CCD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5760-B47B-49D3-B173-8AE535ACB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8896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604F5-213F-472F-A470-CB5827269CCD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5760-B47B-49D3-B173-8AE535ACB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0949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604F5-213F-472F-A470-CB5827269CCD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5760-B47B-49D3-B173-8AE535ACB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85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56" y="203306"/>
            <a:ext cx="983572" cy="711571"/>
          </a:xfrm>
        </p:spPr>
        <p:txBody>
          <a:bodyPr anchor="b"/>
          <a:lstStyle>
            <a:lvl1pPr>
              <a:defRPr sz="10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6472" y="439085"/>
            <a:ext cx="1543854" cy="2167184"/>
          </a:xfrm>
        </p:spPr>
        <p:txBody>
          <a:bodyPr/>
          <a:lstStyle>
            <a:lvl1pPr>
              <a:defRPr sz="1067"/>
            </a:lvl1pPr>
            <a:lvl2pPr>
              <a:defRPr sz="934"/>
            </a:lvl2pPr>
            <a:lvl3pPr>
              <a:defRPr sz="800"/>
            </a:lvl3pPr>
            <a:lvl4pPr>
              <a:defRPr sz="667"/>
            </a:lvl4pPr>
            <a:lvl5pPr>
              <a:defRPr sz="667"/>
            </a:lvl5pPr>
            <a:lvl6pPr>
              <a:defRPr sz="667"/>
            </a:lvl6pPr>
            <a:lvl7pPr>
              <a:defRPr sz="667"/>
            </a:lvl7pPr>
            <a:lvl8pPr>
              <a:defRPr sz="667"/>
            </a:lvl8pPr>
            <a:lvl9pPr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056" y="914876"/>
            <a:ext cx="983572" cy="1694922"/>
          </a:xfrm>
        </p:spPr>
        <p:txBody>
          <a:bodyPr/>
          <a:lstStyle>
            <a:lvl1pPr marL="0" indent="0">
              <a:buNone/>
              <a:defRPr sz="534"/>
            </a:lvl1pPr>
            <a:lvl2pPr marL="152476" indent="0">
              <a:buNone/>
              <a:defRPr sz="467"/>
            </a:lvl2pPr>
            <a:lvl3pPr marL="304952" indent="0">
              <a:buNone/>
              <a:defRPr sz="400"/>
            </a:lvl3pPr>
            <a:lvl4pPr marL="457429" indent="0">
              <a:buNone/>
              <a:defRPr sz="334"/>
            </a:lvl4pPr>
            <a:lvl5pPr marL="609905" indent="0">
              <a:buNone/>
              <a:defRPr sz="334"/>
            </a:lvl5pPr>
            <a:lvl6pPr marL="762381" indent="0">
              <a:buNone/>
              <a:defRPr sz="334"/>
            </a:lvl6pPr>
            <a:lvl7pPr marL="914857" indent="0">
              <a:buNone/>
              <a:defRPr sz="334"/>
            </a:lvl7pPr>
            <a:lvl8pPr marL="1067333" indent="0">
              <a:buNone/>
              <a:defRPr sz="334"/>
            </a:lvl8pPr>
            <a:lvl9pPr marL="1219810" indent="0">
              <a:buNone/>
              <a:defRPr sz="33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604F5-213F-472F-A470-CB5827269CCD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5760-B47B-49D3-B173-8AE535ACB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2048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56" y="203306"/>
            <a:ext cx="983572" cy="711571"/>
          </a:xfrm>
        </p:spPr>
        <p:txBody>
          <a:bodyPr anchor="b"/>
          <a:lstStyle>
            <a:lvl1pPr>
              <a:defRPr sz="10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96472" y="439085"/>
            <a:ext cx="1543854" cy="2167184"/>
          </a:xfrm>
        </p:spPr>
        <p:txBody>
          <a:bodyPr anchor="t"/>
          <a:lstStyle>
            <a:lvl1pPr marL="0" indent="0">
              <a:buNone/>
              <a:defRPr sz="1067"/>
            </a:lvl1pPr>
            <a:lvl2pPr marL="152476" indent="0">
              <a:buNone/>
              <a:defRPr sz="934"/>
            </a:lvl2pPr>
            <a:lvl3pPr marL="304952" indent="0">
              <a:buNone/>
              <a:defRPr sz="800"/>
            </a:lvl3pPr>
            <a:lvl4pPr marL="457429" indent="0">
              <a:buNone/>
              <a:defRPr sz="667"/>
            </a:lvl4pPr>
            <a:lvl5pPr marL="609905" indent="0">
              <a:buNone/>
              <a:defRPr sz="667"/>
            </a:lvl5pPr>
            <a:lvl6pPr marL="762381" indent="0">
              <a:buNone/>
              <a:defRPr sz="667"/>
            </a:lvl6pPr>
            <a:lvl7pPr marL="914857" indent="0">
              <a:buNone/>
              <a:defRPr sz="667"/>
            </a:lvl7pPr>
            <a:lvl8pPr marL="1067333" indent="0">
              <a:buNone/>
              <a:defRPr sz="667"/>
            </a:lvl8pPr>
            <a:lvl9pPr marL="1219810" indent="0">
              <a:buNone/>
              <a:defRPr sz="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056" y="914876"/>
            <a:ext cx="983572" cy="1694922"/>
          </a:xfrm>
        </p:spPr>
        <p:txBody>
          <a:bodyPr/>
          <a:lstStyle>
            <a:lvl1pPr marL="0" indent="0">
              <a:buNone/>
              <a:defRPr sz="534"/>
            </a:lvl1pPr>
            <a:lvl2pPr marL="152476" indent="0">
              <a:buNone/>
              <a:defRPr sz="467"/>
            </a:lvl2pPr>
            <a:lvl3pPr marL="304952" indent="0">
              <a:buNone/>
              <a:defRPr sz="400"/>
            </a:lvl3pPr>
            <a:lvl4pPr marL="457429" indent="0">
              <a:buNone/>
              <a:defRPr sz="334"/>
            </a:lvl4pPr>
            <a:lvl5pPr marL="609905" indent="0">
              <a:buNone/>
              <a:defRPr sz="334"/>
            </a:lvl5pPr>
            <a:lvl6pPr marL="762381" indent="0">
              <a:buNone/>
              <a:defRPr sz="334"/>
            </a:lvl6pPr>
            <a:lvl7pPr marL="914857" indent="0">
              <a:buNone/>
              <a:defRPr sz="334"/>
            </a:lvl7pPr>
            <a:lvl8pPr marL="1067333" indent="0">
              <a:buNone/>
              <a:defRPr sz="334"/>
            </a:lvl8pPr>
            <a:lvl9pPr marL="1219810" indent="0">
              <a:buNone/>
              <a:defRPr sz="33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604F5-213F-472F-A470-CB5827269CCD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5760-B47B-49D3-B173-8AE535ACB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014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9659" y="162363"/>
            <a:ext cx="2630270" cy="589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659" y="811811"/>
            <a:ext cx="2630270" cy="1934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9659" y="2826517"/>
            <a:ext cx="686157" cy="1623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A604F5-213F-472F-A470-CB5827269CCD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0176" y="2826517"/>
            <a:ext cx="1029236" cy="1623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53772" y="2826517"/>
            <a:ext cx="686157" cy="1623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775760-B47B-49D3-B173-8AE535ACB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9936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4952" rtl="0" eaLnBrk="1" latinLnBrk="0" hangingPunct="1">
        <a:lnSpc>
          <a:spcPct val="90000"/>
        </a:lnSpc>
        <a:spcBef>
          <a:spcPct val="0"/>
        </a:spcBef>
        <a:buNone/>
        <a:defRPr sz="14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6238" indent="-76238" algn="l" defTabSz="304952" rtl="0" eaLnBrk="1" latinLnBrk="0" hangingPunct="1">
        <a:lnSpc>
          <a:spcPct val="90000"/>
        </a:lnSpc>
        <a:spcBef>
          <a:spcPts val="334"/>
        </a:spcBef>
        <a:buFont typeface="Arial" panose="020B0604020202020204" pitchFamily="34" charset="0"/>
        <a:buChar char="•"/>
        <a:defRPr sz="934" kern="1200">
          <a:solidFill>
            <a:schemeClr val="tx1"/>
          </a:solidFill>
          <a:latin typeface="+mn-lt"/>
          <a:ea typeface="+mn-ea"/>
          <a:cs typeface="+mn-cs"/>
        </a:defRPr>
      </a:lvl1pPr>
      <a:lvl2pPr marL="228714" indent="-76238" algn="l" defTabSz="304952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1191" indent="-76238" algn="l" defTabSz="304952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67" kern="1200">
          <a:solidFill>
            <a:schemeClr val="tx1"/>
          </a:solidFill>
          <a:latin typeface="+mn-lt"/>
          <a:ea typeface="+mn-ea"/>
          <a:cs typeface="+mn-cs"/>
        </a:defRPr>
      </a:lvl3pPr>
      <a:lvl4pPr marL="533667" indent="-76238" algn="l" defTabSz="304952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4pPr>
      <a:lvl5pPr marL="686143" indent="-76238" algn="l" defTabSz="304952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5pPr>
      <a:lvl6pPr marL="838619" indent="-76238" algn="l" defTabSz="304952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991095" indent="-76238" algn="l" defTabSz="304952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143572" indent="-76238" algn="l" defTabSz="304952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296048" indent="-76238" algn="l" defTabSz="304952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4952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1pPr>
      <a:lvl2pPr marL="152476" algn="l" defTabSz="304952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2pPr>
      <a:lvl3pPr marL="304952" algn="l" defTabSz="304952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3pPr>
      <a:lvl4pPr marL="457429" algn="l" defTabSz="304952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4pPr>
      <a:lvl5pPr marL="609905" algn="l" defTabSz="304952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5pPr>
      <a:lvl6pPr marL="762381" algn="l" defTabSz="304952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857" algn="l" defTabSz="304952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67333" algn="l" defTabSz="304952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219810" algn="l" defTabSz="304952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1993DA-82F3-0DCC-6003-78E071904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" y="791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29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ED0CB-E9D1-9257-FFAD-3492EA437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" y="791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37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060E82-DDCF-F2F7-5D10-E0B7AF87F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" y="791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06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9D5287-FE5D-C375-7E2E-3E6CD5A64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" y="791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30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5E7CE-F20E-8AB0-6C58-0467CBC6A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" y="791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24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E5151-647D-14FD-7461-B3BA44F2D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" y="791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02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8124B-69E9-B19E-B20D-E8F73B88F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" y="791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57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2E1AF1-20C8-5DB8-CC00-6B4CF268A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" y="791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8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0E2AE9-3CAB-816C-C559-1163FEEDF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" y="791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59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A0CDD-EB48-100C-FDB0-10F84387E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" y="791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2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D94E0A-3DF8-CB45-ACAE-4CB8476F4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" y="791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97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0</Words>
  <Application>Microsoft Office PowerPoint</Application>
  <PresentationFormat>Custom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Sommer</dc:creator>
  <cp:lastModifiedBy>Christian Sommer</cp:lastModifiedBy>
  <cp:revision>2</cp:revision>
  <dcterms:created xsi:type="dcterms:W3CDTF">2024-04-30T13:33:28Z</dcterms:created>
  <dcterms:modified xsi:type="dcterms:W3CDTF">2024-04-30T13:40:47Z</dcterms:modified>
</cp:coreProperties>
</file>